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77"/>
  </p:notesMasterIdLst>
  <p:sldIdLst>
    <p:sldId id="435" r:id="rId2"/>
    <p:sldId id="257" r:id="rId3"/>
    <p:sldId id="406" r:id="rId4"/>
    <p:sldId id="452" r:id="rId5"/>
    <p:sldId id="268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419" r:id="rId18"/>
    <p:sldId id="420" r:id="rId19"/>
    <p:sldId id="421" r:id="rId20"/>
    <p:sldId id="341" r:id="rId21"/>
    <p:sldId id="342" r:id="rId22"/>
    <p:sldId id="343" r:id="rId23"/>
    <p:sldId id="344" r:id="rId24"/>
    <p:sldId id="345" r:id="rId25"/>
    <p:sldId id="408" r:id="rId26"/>
    <p:sldId id="416" r:id="rId27"/>
    <p:sldId id="347" r:id="rId28"/>
    <p:sldId id="348" r:id="rId29"/>
    <p:sldId id="349" r:id="rId30"/>
    <p:sldId id="350" r:id="rId31"/>
    <p:sldId id="424" r:id="rId32"/>
    <p:sldId id="423" r:id="rId33"/>
    <p:sldId id="328" r:id="rId34"/>
    <p:sldId id="329" r:id="rId35"/>
    <p:sldId id="402" r:id="rId36"/>
    <p:sldId id="354" r:id="rId37"/>
    <p:sldId id="353" r:id="rId38"/>
    <p:sldId id="351" r:id="rId39"/>
    <p:sldId id="352" r:id="rId40"/>
    <p:sldId id="417" r:id="rId41"/>
    <p:sldId id="418" r:id="rId42"/>
    <p:sldId id="434" r:id="rId43"/>
    <p:sldId id="403" r:id="rId44"/>
    <p:sldId id="324" r:id="rId45"/>
    <p:sldId id="410" r:id="rId46"/>
    <p:sldId id="326" r:id="rId47"/>
    <p:sldId id="413" r:id="rId48"/>
    <p:sldId id="412" r:id="rId49"/>
    <p:sldId id="411" r:id="rId50"/>
    <p:sldId id="425" r:id="rId51"/>
    <p:sldId id="429" r:id="rId52"/>
    <p:sldId id="427" r:id="rId53"/>
    <p:sldId id="430" r:id="rId54"/>
    <p:sldId id="431" r:id="rId55"/>
    <p:sldId id="432" r:id="rId56"/>
    <p:sldId id="428" r:id="rId57"/>
    <p:sldId id="451" r:id="rId58"/>
    <p:sldId id="426" r:id="rId59"/>
    <p:sldId id="436" r:id="rId60"/>
    <p:sldId id="437" r:id="rId61"/>
    <p:sldId id="438" r:id="rId62"/>
    <p:sldId id="439" r:id="rId63"/>
    <p:sldId id="440" r:id="rId64"/>
    <p:sldId id="449" r:id="rId65"/>
    <p:sldId id="441" r:id="rId66"/>
    <p:sldId id="442" r:id="rId67"/>
    <p:sldId id="443" r:id="rId68"/>
    <p:sldId id="446" r:id="rId69"/>
    <p:sldId id="444" r:id="rId70"/>
    <p:sldId id="447" r:id="rId71"/>
    <p:sldId id="445" r:id="rId72"/>
    <p:sldId id="448" r:id="rId73"/>
    <p:sldId id="450" r:id="rId74"/>
    <p:sldId id="453" r:id="rId75"/>
    <p:sldId id="433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4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7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08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9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67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757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235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7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59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8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69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0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80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2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636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698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2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96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63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Animation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This is Method Man. He is part of the Wu Tang Clan.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1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02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1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</a:t>
            </a:r>
            <a:r>
              <a:rPr lang="en-US" dirty="0" smtClean="0">
                <a:solidFill>
                  <a:srgbClr val="010000"/>
                </a:solidFill>
              </a:rPr>
              <a:t>arameter(s)</a:t>
            </a:r>
            <a:endParaRPr lang="en-US" dirty="0">
              <a:solidFill>
                <a:srgbClr val="010000"/>
              </a:solidFill>
            </a:endParaRP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388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“definition”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Parameters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0879" y="6455215"/>
            <a:ext cx="68401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 not confuse </a:t>
            </a:r>
            <a:r>
              <a:rPr lang="en-US" b="1" dirty="0" smtClean="0">
                <a:latin typeface="Calibri" charset="0"/>
                <a:ea typeface="Calibri" charset="0"/>
                <a:cs typeface="Calibri" charset="0"/>
              </a:rPr>
              <a:t>return type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/>
              <a:t>with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/>
              <a:t>. Both are “outputs” of sort.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name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body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9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Also possible to return a value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5243349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Learning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Feel more confident writing methods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animated programs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“call”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565" t="14945" r="13407" b="34451"/>
          <a:stretch/>
        </p:blipFill>
        <p:spPr>
          <a:xfrm>
            <a:off x="1873405" y="1918009"/>
            <a:ext cx="5163015" cy="19514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 for Weight on Moon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3112" y="4282069"/>
            <a:ext cx="594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Your weight on the moon is 16.5% </a:t>
            </a:r>
            <a:r>
              <a:rPr lang="en-US" smtClean="0"/>
              <a:t>your weight on the earth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6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As we left off..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61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 smtClean="0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Good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Primitive </a:t>
            </a:r>
            <a:r>
              <a:rPr lang="en-US" sz="3600" i="1" dirty="0" smtClean="0">
                <a:solidFill>
                  <a:schemeClr val="bg1"/>
                </a:solidFill>
                <a:latin typeface="Courier"/>
                <a:cs typeface="Courier"/>
              </a:rPr>
              <a:t>variables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are </a:t>
            </a:r>
            <a:r>
              <a:rPr lang="en-US" sz="3600" b="1" dirty="0" smtClean="0">
                <a:solidFill>
                  <a:schemeClr val="bg1"/>
                </a:solidFill>
                <a:latin typeface="Courier"/>
                <a:cs typeface="Courier"/>
              </a:rPr>
              <a:t>not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passed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! Their values are.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630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money =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(money);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(){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money = 1200000;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(money);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You will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e able to write 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Illegal modifier for parameter goodbye, only final is permitted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.setColor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  <a:endParaRPr lang="en-US" sz="24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1532" y="6488668"/>
            <a:ext cx="55474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We will talk about how </a:t>
            </a:r>
            <a:r>
              <a:rPr lang="en-US" smtClean="0"/>
              <a:t>to define these later in the class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33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 smtClean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Is Divisible By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77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a, 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((a % b)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98372" y="-114183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a,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 % b == 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7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697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</a:rPr>
              <a:t>Make all the variables you need. Add graphics to the screen.</a:t>
            </a:r>
            <a:endParaRPr lang="en-US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</a:rPr>
              <a:t>The animation loop is a repetition </a:t>
            </a:r>
            <a:r>
              <a:rPr lang="en-US" smtClean="0">
                <a:solidFill>
                  <a:srgbClr val="0027FF"/>
                </a:solidFill>
              </a:rPr>
              <a:t>of heartbeats</a:t>
            </a:r>
            <a:endParaRPr lang="en-US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</a:rPr>
              <a:t>Each heart-beat, update the world forward one frame</a:t>
            </a:r>
            <a:endParaRPr lang="en-US" dirty="0">
              <a:solidFill>
                <a:srgbClr val="0027FF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3311913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</a:rPr>
              <a:t>If you don’t pause, humans won’t be able to </a:t>
            </a:r>
            <a:r>
              <a:rPr lang="en-US" smtClean="0">
                <a:solidFill>
                  <a:srgbClr val="0027FF"/>
                </a:solidFill>
              </a:rPr>
              <a:t>see it</a:t>
            </a:r>
            <a:endParaRPr lang="en-US" dirty="0">
              <a:solidFill>
                <a:srgbClr val="0027FF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lang="en-US" b="1" dirty="0" err="1" smtClean="0">
                <a:solidFill>
                  <a:srgbClr val="000000"/>
                </a:solidFill>
                <a:latin typeface="Courier New" charset="0"/>
              </a:rPr>
              <a:t>makeRect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latin typeface="Courier New" charset="0"/>
              </a:rPr>
              <a:t>!</a:t>
            </a:r>
            <a:r>
              <a:rPr lang="en-US" b="1" dirty="0" err="1" smtClean="0">
                <a:latin typeface="Courier New" charset="0"/>
              </a:rPr>
              <a:t>isPastCenter</a:t>
            </a:r>
            <a:r>
              <a:rPr lang="en-US" b="1" dirty="0" smtClean="0">
                <a:latin typeface="Courier New" charset="0"/>
              </a:rPr>
              <a:t>(r)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 smtClean="0">
                <a:latin typeface="Courier New" charset="0"/>
              </a:rPr>
              <a:t>r.move</a:t>
            </a:r>
            <a:r>
              <a:rPr lang="en-US" b="1" dirty="0" smtClean="0">
                <a:latin typeface="Courier New" charset="0"/>
              </a:rPr>
              <a:t>(1, 0);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in the CS Department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8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988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754002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First heartbeat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2547" y="5899434"/>
            <a:ext cx="479015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Velocity</a:t>
            </a:r>
            <a:r>
              <a:rPr lang="en-US" sz="2400" dirty="0" smtClean="0"/>
              <a:t>: how much the ball position </a:t>
            </a:r>
          </a:p>
          <a:p>
            <a:pPr algn="ctr"/>
            <a:r>
              <a:rPr lang="en-US" sz="2400" dirty="0" smtClean="0"/>
              <a:t>changes each heartbeat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3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1936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First heartbeat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8176" y="28398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7468" y="5932888"/>
            <a:ext cx="455137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The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dirty="0" smtClean="0"/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 smtClean="0"/>
              <a:t> method takes in </a:t>
            </a:r>
          </a:p>
          <a:p>
            <a:pPr algn="ctr"/>
            <a:r>
              <a:rPr lang="en-US" sz="2400" dirty="0" smtClean="0"/>
              <a:t>a change in x and a change in 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3356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572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27249" y="2620536"/>
            <a:ext cx="1266987" cy="1179654"/>
            <a:chOff x="1758176" y="2029522"/>
            <a:chExt cx="1266987" cy="1179654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Third heartbeat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4111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282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07474" y="3144643"/>
            <a:ext cx="1266987" cy="1179654"/>
            <a:chOff x="1758176" y="2029522"/>
            <a:chExt cx="1266987" cy="1179654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What happens when we hit a wall?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6066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have this velocity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28732" y="55607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22742" y="480617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Our new velocity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5538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21258" y="6343702"/>
            <a:ext cx="380508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When reflecting vertically: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772615" y="4423316"/>
            <a:ext cx="1010509" cy="752191"/>
            <a:chOff x="2014654" y="1646663"/>
            <a:chExt cx="101050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Seventh heartbeat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924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6196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30537" y="3821151"/>
            <a:ext cx="1010509" cy="752191"/>
            <a:chOff x="2014654" y="1646663"/>
            <a:chExt cx="101050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Eighth heartbeat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7549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6820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088459" y="3241287"/>
            <a:ext cx="1010509" cy="752191"/>
            <a:chOff x="2014654" y="1646663"/>
            <a:chExt cx="101050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Ninth heartbeat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56449" y="2516458"/>
            <a:ext cx="1010509" cy="752191"/>
            <a:chOff x="2014654" y="1646663"/>
            <a:chExt cx="1010509" cy="752191"/>
          </a:xfrm>
        </p:grpSpPr>
        <p:sp>
          <p:nvSpPr>
            <p:cNvPr id="42" name="TextBox 41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6653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want this!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7568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56449" y="2516458"/>
            <a:ext cx="1010509" cy="752191"/>
            <a:chOff x="2014654" y="1646663"/>
            <a:chExt cx="1010509" cy="752191"/>
          </a:xfrm>
        </p:grpSpPr>
        <p:sp>
          <p:nvSpPr>
            <p:cNvPr id="45" name="TextBox 44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was our old velocity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40605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When reflecting horizontally: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6475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634976" y="2516458"/>
            <a:ext cx="1281855" cy="774493"/>
            <a:chOff x="1193181" y="1646663"/>
            <a:chExt cx="1281855" cy="774493"/>
          </a:xfrm>
        </p:grpSpPr>
        <p:sp>
          <p:nvSpPr>
            <p:cNvPr id="45" name="TextBox 44"/>
            <p:cNvSpPr txBox="1"/>
            <p:nvPr/>
          </p:nvSpPr>
          <p:spPr>
            <a:xfrm>
              <a:off x="1193181" y="205182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is our new velocity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40605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When reflecting horizontally: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05239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6601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5872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032810" y="2036955"/>
            <a:ext cx="1281855" cy="774493"/>
            <a:chOff x="1193181" y="1646663"/>
            <a:chExt cx="1281855" cy="774493"/>
          </a:xfrm>
        </p:grpSpPr>
        <p:sp>
          <p:nvSpPr>
            <p:cNvPr id="45" name="TextBox 44"/>
            <p:cNvSpPr txBox="1"/>
            <p:nvPr/>
          </p:nvSpPr>
          <p:spPr>
            <a:xfrm>
              <a:off x="1193181" y="205182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70957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Tenth heartbeat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 Sticky Situation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88000" y="75828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30967" y="2575935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86254" y="37765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96216" y="480989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32557" y="4397301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65181" y="4572004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08956" y="4456774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is our new velocity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159727" y="769434"/>
            <a:ext cx="7002966" cy="175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43922" y="5642518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ball is bellow the bottom so we reverse its </a:t>
            </a:r>
            <a:r>
              <a:rPr lang="en-US" dirty="0" err="1" smtClean="0"/>
              <a:t>vy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33025" y="3152079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ball </a:t>
            </a:r>
            <a:r>
              <a:rPr lang="en-US" smtClean="0"/>
              <a:t>is above the </a:t>
            </a:r>
            <a:r>
              <a:rPr lang="en-US" dirty="0" smtClean="0"/>
              <a:t>bottom so we reverse its </a:t>
            </a:r>
            <a:r>
              <a:rPr lang="en-US" dirty="0" err="1" smtClean="0"/>
              <a:t>vy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3657600" y="5274527"/>
            <a:ext cx="267629" cy="434897"/>
          </a:xfrm>
          <a:custGeom>
            <a:avLst/>
            <a:gdLst>
              <a:gd name="connsiteX0" fmla="*/ 78059 w 267629"/>
              <a:gd name="connsiteY0" fmla="*/ 434897 h 434897"/>
              <a:gd name="connsiteX1" fmla="*/ 11151 w 267629"/>
              <a:gd name="connsiteY1" fmla="*/ 401444 h 434897"/>
              <a:gd name="connsiteX2" fmla="*/ 0 w 267629"/>
              <a:gd name="connsiteY2" fmla="*/ 356839 h 434897"/>
              <a:gd name="connsiteX3" fmla="*/ 11151 w 267629"/>
              <a:gd name="connsiteY3" fmla="*/ 200722 h 434897"/>
              <a:gd name="connsiteX4" fmla="*/ 33454 w 267629"/>
              <a:gd name="connsiteY4" fmla="*/ 178419 h 434897"/>
              <a:gd name="connsiteX5" fmla="*/ 44605 w 267629"/>
              <a:gd name="connsiteY5" fmla="*/ 144966 h 434897"/>
              <a:gd name="connsiteX6" fmla="*/ 89210 w 267629"/>
              <a:gd name="connsiteY6" fmla="*/ 100361 h 434897"/>
              <a:gd name="connsiteX7" fmla="*/ 234176 w 267629"/>
              <a:gd name="connsiteY7" fmla="*/ 66907 h 434897"/>
              <a:gd name="connsiteX8" fmla="*/ 178420 w 267629"/>
              <a:gd name="connsiteY8" fmla="*/ 33453 h 434897"/>
              <a:gd name="connsiteX9" fmla="*/ 144966 w 267629"/>
              <a:gd name="connsiteY9" fmla="*/ 22302 h 434897"/>
              <a:gd name="connsiteX10" fmla="*/ 122663 w 267629"/>
              <a:gd name="connsiteY10" fmla="*/ 0 h 434897"/>
              <a:gd name="connsiteX11" fmla="*/ 189571 w 267629"/>
              <a:gd name="connsiteY11" fmla="*/ 22302 h 434897"/>
              <a:gd name="connsiteX12" fmla="*/ 211873 w 267629"/>
              <a:gd name="connsiteY12" fmla="*/ 44605 h 434897"/>
              <a:gd name="connsiteX13" fmla="*/ 245327 w 267629"/>
              <a:gd name="connsiteY13" fmla="*/ 55756 h 434897"/>
              <a:gd name="connsiteX14" fmla="*/ 267629 w 267629"/>
              <a:gd name="connsiteY14" fmla="*/ 89210 h 434897"/>
              <a:gd name="connsiteX15" fmla="*/ 256478 w 267629"/>
              <a:gd name="connsiteY15" fmla="*/ 144966 h 434897"/>
              <a:gd name="connsiteX16" fmla="*/ 234176 w 267629"/>
              <a:gd name="connsiteY16" fmla="*/ 211873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7629" h="434897">
                <a:moveTo>
                  <a:pt x="78059" y="434897"/>
                </a:moveTo>
                <a:cubicBezTo>
                  <a:pt x="50861" y="428098"/>
                  <a:pt x="25353" y="429848"/>
                  <a:pt x="11151" y="401444"/>
                </a:cubicBezTo>
                <a:cubicBezTo>
                  <a:pt x="4297" y="387736"/>
                  <a:pt x="3717" y="371707"/>
                  <a:pt x="0" y="356839"/>
                </a:cubicBezTo>
                <a:cubicBezTo>
                  <a:pt x="3717" y="304800"/>
                  <a:pt x="1536" y="252000"/>
                  <a:pt x="11151" y="200722"/>
                </a:cubicBezTo>
                <a:cubicBezTo>
                  <a:pt x="13089" y="190388"/>
                  <a:pt x="28045" y="187434"/>
                  <a:pt x="33454" y="178419"/>
                </a:cubicBezTo>
                <a:cubicBezTo>
                  <a:pt x="39502" y="168340"/>
                  <a:pt x="37773" y="154531"/>
                  <a:pt x="44605" y="144966"/>
                </a:cubicBezTo>
                <a:cubicBezTo>
                  <a:pt x="56827" y="127856"/>
                  <a:pt x="69262" y="107010"/>
                  <a:pt x="89210" y="100361"/>
                </a:cubicBezTo>
                <a:cubicBezTo>
                  <a:pt x="181052" y="69746"/>
                  <a:pt x="132844" y="81383"/>
                  <a:pt x="234176" y="66907"/>
                </a:cubicBezTo>
                <a:cubicBezTo>
                  <a:pt x="139406" y="35318"/>
                  <a:pt x="254955" y="79375"/>
                  <a:pt x="178420" y="33453"/>
                </a:cubicBezTo>
                <a:cubicBezTo>
                  <a:pt x="168341" y="27405"/>
                  <a:pt x="156117" y="26019"/>
                  <a:pt x="144966" y="22302"/>
                </a:cubicBezTo>
                <a:cubicBezTo>
                  <a:pt x="137532" y="14868"/>
                  <a:pt x="112150" y="0"/>
                  <a:pt x="122663" y="0"/>
                </a:cubicBezTo>
                <a:cubicBezTo>
                  <a:pt x="146172" y="0"/>
                  <a:pt x="189571" y="22302"/>
                  <a:pt x="189571" y="22302"/>
                </a:cubicBezTo>
                <a:cubicBezTo>
                  <a:pt x="197005" y="29736"/>
                  <a:pt x="202858" y="39196"/>
                  <a:pt x="211873" y="44605"/>
                </a:cubicBezTo>
                <a:cubicBezTo>
                  <a:pt x="221952" y="50653"/>
                  <a:pt x="236148" y="48413"/>
                  <a:pt x="245327" y="55756"/>
                </a:cubicBezTo>
                <a:cubicBezTo>
                  <a:pt x="255792" y="64128"/>
                  <a:pt x="260195" y="78059"/>
                  <a:pt x="267629" y="89210"/>
                </a:cubicBezTo>
                <a:cubicBezTo>
                  <a:pt x="263912" y="107795"/>
                  <a:pt x="261465" y="126680"/>
                  <a:pt x="256478" y="144966"/>
                </a:cubicBezTo>
                <a:cubicBezTo>
                  <a:pt x="250293" y="167646"/>
                  <a:pt x="234176" y="211873"/>
                  <a:pt x="234176" y="21187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073805" y="3791415"/>
            <a:ext cx="245327" cy="480923"/>
          </a:xfrm>
          <a:custGeom>
            <a:avLst/>
            <a:gdLst>
              <a:gd name="connsiteX0" fmla="*/ 100361 w 245327"/>
              <a:gd name="connsiteY0" fmla="*/ 0 h 480923"/>
              <a:gd name="connsiteX1" fmla="*/ 89210 w 245327"/>
              <a:gd name="connsiteY1" fmla="*/ 44605 h 480923"/>
              <a:gd name="connsiteX2" fmla="*/ 78058 w 245327"/>
              <a:gd name="connsiteY2" fmla="*/ 78058 h 480923"/>
              <a:gd name="connsiteX3" fmla="*/ 89210 w 245327"/>
              <a:gd name="connsiteY3" fmla="*/ 178419 h 480923"/>
              <a:gd name="connsiteX4" fmla="*/ 133815 w 245327"/>
              <a:gd name="connsiteY4" fmla="*/ 223024 h 480923"/>
              <a:gd name="connsiteX5" fmla="*/ 156117 w 245327"/>
              <a:gd name="connsiteY5" fmla="*/ 256478 h 480923"/>
              <a:gd name="connsiteX6" fmla="*/ 144966 w 245327"/>
              <a:gd name="connsiteY6" fmla="*/ 390292 h 480923"/>
              <a:gd name="connsiteX7" fmla="*/ 133815 w 245327"/>
              <a:gd name="connsiteY7" fmla="*/ 446048 h 480923"/>
              <a:gd name="connsiteX8" fmla="*/ 122663 w 245327"/>
              <a:gd name="connsiteY8" fmla="*/ 479502 h 480923"/>
              <a:gd name="connsiteX9" fmla="*/ 200722 w 245327"/>
              <a:gd name="connsiteY9" fmla="*/ 401444 h 480923"/>
              <a:gd name="connsiteX10" fmla="*/ 245327 w 245327"/>
              <a:gd name="connsiteY10" fmla="*/ 356839 h 480923"/>
              <a:gd name="connsiteX11" fmla="*/ 223024 w 245327"/>
              <a:gd name="connsiteY11" fmla="*/ 379141 h 480923"/>
              <a:gd name="connsiteX12" fmla="*/ 200722 w 245327"/>
              <a:gd name="connsiteY12" fmla="*/ 401444 h 480923"/>
              <a:gd name="connsiteX13" fmla="*/ 189571 w 245327"/>
              <a:gd name="connsiteY13" fmla="*/ 434897 h 480923"/>
              <a:gd name="connsiteX14" fmla="*/ 133815 w 245327"/>
              <a:gd name="connsiteY14" fmla="*/ 479502 h 480923"/>
              <a:gd name="connsiteX15" fmla="*/ 100361 w 245327"/>
              <a:gd name="connsiteY15" fmla="*/ 468351 h 480923"/>
              <a:gd name="connsiteX16" fmla="*/ 78058 w 245327"/>
              <a:gd name="connsiteY16" fmla="*/ 446048 h 480923"/>
              <a:gd name="connsiteX17" fmla="*/ 0 w 245327"/>
              <a:gd name="connsiteY17" fmla="*/ 401444 h 48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27" h="480923">
                <a:moveTo>
                  <a:pt x="100361" y="0"/>
                </a:moveTo>
                <a:cubicBezTo>
                  <a:pt x="96644" y="14868"/>
                  <a:pt x="93420" y="29869"/>
                  <a:pt x="89210" y="44605"/>
                </a:cubicBezTo>
                <a:cubicBezTo>
                  <a:pt x="85981" y="55907"/>
                  <a:pt x="78058" y="66304"/>
                  <a:pt x="78058" y="78058"/>
                </a:cubicBezTo>
                <a:cubicBezTo>
                  <a:pt x="78058" y="111718"/>
                  <a:pt x="77127" y="147003"/>
                  <a:pt x="89210" y="178419"/>
                </a:cubicBezTo>
                <a:cubicBezTo>
                  <a:pt x="96758" y="198044"/>
                  <a:pt x="122152" y="205528"/>
                  <a:pt x="133815" y="223024"/>
                </a:cubicBezTo>
                <a:lnTo>
                  <a:pt x="156117" y="256478"/>
                </a:lnTo>
                <a:cubicBezTo>
                  <a:pt x="152400" y="301083"/>
                  <a:pt x="150196" y="345839"/>
                  <a:pt x="144966" y="390292"/>
                </a:cubicBezTo>
                <a:cubicBezTo>
                  <a:pt x="142751" y="409116"/>
                  <a:pt x="138412" y="427661"/>
                  <a:pt x="133815" y="446048"/>
                </a:cubicBezTo>
                <a:cubicBezTo>
                  <a:pt x="130964" y="457452"/>
                  <a:pt x="114351" y="487814"/>
                  <a:pt x="122663" y="479502"/>
                </a:cubicBezTo>
                <a:cubicBezTo>
                  <a:pt x="212131" y="390034"/>
                  <a:pt x="125025" y="426676"/>
                  <a:pt x="200722" y="401444"/>
                </a:cubicBezTo>
                <a:lnTo>
                  <a:pt x="245327" y="356839"/>
                </a:lnTo>
                <a:lnTo>
                  <a:pt x="223024" y="379141"/>
                </a:lnTo>
                <a:lnTo>
                  <a:pt x="200722" y="401444"/>
                </a:lnTo>
                <a:cubicBezTo>
                  <a:pt x="197005" y="412595"/>
                  <a:pt x="195619" y="424818"/>
                  <a:pt x="189571" y="434897"/>
                </a:cubicBezTo>
                <a:cubicBezTo>
                  <a:pt x="178978" y="452552"/>
                  <a:pt x="149010" y="469372"/>
                  <a:pt x="133815" y="479502"/>
                </a:cubicBezTo>
                <a:cubicBezTo>
                  <a:pt x="122664" y="475785"/>
                  <a:pt x="110440" y="474399"/>
                  <a:pt x="100361" y="468351"/>
                </a:cubicBezTo>
                <a:cubicBezTo>
                  <a:pt x="91346" y="462942"/>
                  <a:pt x="86469" y="452356"/>
                  <a:pt x="78058" y="446048"/>
                </a:cubicBezTo>
                <a:cubicBezTo>
                  <a:pt x="15836" y="399382"/>
                  <a:pt x="36876" y="401444"/>
                  <a:pt x="0" y="40144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11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Learning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Feel more confident writing methods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animated programs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7194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083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3569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74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1348</Words>
  <Application>Microsoft Macintosh PowerPoint</Application>
  <PresentationFormat>On-screen Show (4:3)</PresentationFormat>
  <Paragraphs>429</Paragraphs>
  <Slides>75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Calibri</vt:lpstr>
      <vt:lpstr>Century Gothic</vt:lpstr>
      <vt:lpstr>Chalkboard</vt:lpstr>
      <vt:lpstr>Courier</vt:lpstr>
      <vt:lpstr>Courier New</vt:lpstr>
      <vt:lpstr>Monotype Sorts</vt:lpstr>
      <vt:lpstr>ＭＳ Ｐゴシック</vt:lpstr>
      <vt:lpstr>Times</vt:lpstr>
      <vt:lpstr>Times New Roman</vt:lpstr>
      <vt:lpstr>Wingdings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36</cp:revision>
  <dcterms:created xsi:type="dcterms:W3CDTF">2016-06-22T10:46:22Z</dcterms:created>
  <dcterms:modified xsi:type="dcterms:W3CDTF">2017-01-27T17:37:35Z</dcterms:modified>
</cp:coreProperties>
</file>